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1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123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5867400" cy="14478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Aldhabi" pitchFamily="2" charset="-78"/>
                <a:cs typeface="Aldhabi" pitchFamily="2" charset="-78"/>
              </a:rPr>
              <a:t>Session: Communicable Diseases</a:t>
            </a:r>
            <a:br>
              <a:rPr lang="en-US" b="1" dirty="0">
                <a:solidFill>
                  <a:srgbClr val="C00000"/>
                </a:solidFill>
                <a:latin typeface="Aldhabi" pitchFamily="2" charset="-78"/>
                <a:cs typeface="Aldhabi" pitchFamily="2" charset="-78"/>
              </a:rPr>
            </a:br>
            <a:r>
              <a:rPr lang="en-US" b="1" dirty="0">
                <a:solidFill>
                  <a:srgbClr val="C00000"/>
                </a:solidFill>
                <a:latin typeface="Aldhabi" pitchFamily="2" charset="-78"/>
                <a:cs typeface="Aldhabi" pitchFamily="2" charset="-78"/>
              </a:rPr>
              <a:t>Sub-Session: Tuberculosis</a:t>
            </a:r>
            <a:endParaRPr lang="en-US" dirty="0">
              <a:solidFill>
                <a:srgbClr val="C00000"/>
              </a:solidFill>
              <a:latin typeface="Aldhabi" pitchFamily="2" charset="-78"/>
              <a:cs typeface="Aldhabi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sz="2400" dirty="0"/>
          </a:p>
          <a:p>
            <a:pPr algn="ctr">
              <a:buNone/>
            </a:pPr>
            <a:endParaRPr lang="en-US" sz="2400" dirty="0"/>
          </a:p>
          <a:p>
            <a:pPr algn="ctr">
              <a:buNone/>
            </a:pPr>
            <a:endParaRPr lang="en-US" sz="2400" dirty="0"/>
          </a:p>
          <a:p>
            <a:pPr algn="ctr">
              <a:buNone/>
            </a:pPr>
            <a:endParaRPr lang="en-US" sz="1800" b="1" dirty="0"/>
          </a:p>
          <a:p>
            <a:pPr algn="ctr">
              <a:buNone/>
            </a:pPr>
            <a:endParaRPr lang="en-US" sz="1800" b="1" dirty="0"/>
          </a:p>
          <a:p>
            <a:pPr algn="ctr">
              <a:buNone/>
            </a:pPr>
            <a:endParaRPr lang="en-US" sz="1800" b="1" dirty="0"/>
          </a:p>
          <a:p>
            <a:pPr algn="r">
              <a:buNone/>
            </a:pPr>
            <a:endParaRPr lang="en-US" sz="1800" b="1" dirty="0"/>
          </a:p>
          <a:p>
            <a:pPr algn="r">
              <a:buNone/>
            </a:pPr>
            <a:endParaRPr lang="en-US" sz="1800" b="1" dirty="0"/>
          </a:p>
          <a:p>
            <a:pPr algn="ctr">
              <a:buNone/>
            </a:pPr>
            <a:r>
              <a:rPr lang="en-US" sz="1800" b="1" dirty="0"/>
              <a:t>								</a:t>
            </a:r>
          </a:p>
          <a:p>
            <a:pPr algn="ctr">
              <a:buNone/>
            </a:pPr>
            <a:r>
              <a:rPr lang="en-US" sz="1800" b="1" dirty="0">
                <a:solidFill>
                  <a:srgbClr val="C00000"/>
                </a:solidFill>
                <a:latin typeface="+mj-lt"/>
              </a:rPr>
              <a:t>								</a:t>
            </a:r>
          </a:p>
          <a:p>
            <a:pPr algn="ctr">
              <a:buNone/>
            </a:pPr>
            <a:r>
              <a:rPr lang="en-US" sz="1600" b="1" dirty="0">
                <a:solidFill>
                  <a:srgbClr val="C00000"/>
                </a:solidFill>
                <a:latin typeface="+mj-lt"/>
              </a:rPr>
              <a:t>By</a:t>
            </a:r>
            <a:r>
              <a:rPr lang="en-US" sz="1600" b="1" dirty="0">
                <a:latin typeface="+mj-lt"/>
              </a:rPr>
              <a:t>	</a:t>
            </a:r>
          </a:p>
          <a:p>
            <a:pPr algn="ctr">
              <a:buNone/>
            </a:pPr>
            <a:r>
              <a:rPr lang="en-US" sz="1600" b="1" dirty="0">
                <a:solidFill>
                  <a:srgbClr val="C00000"/>
                </a:solidFill>
                <a:latin typeface="+mj-lt"/>
              </a:rPr>
              <a:t>							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0"/>
            <a:ext cx="5327246" cy="3530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IMRAN MARWAT\Desktop\index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752600"/>
            <a:ext cx="3184095" cy="2590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470" y="1676400"/>
            <a:ext cx="8941942" cy="3768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85" y="1905000"/>
            <a:ext cx="9000561" cy="360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7030A0"/>
                </a:solidFill>
              </a:rPr>
              <a:t>5 Components of DOTS Strategy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371600"/>
            <a:ext cx="7391400" cy="5044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194" y="2057400"/>
            <a:ext cx="8690406" cy="3733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442" y="1600200"/>
            <a:ext cx="8815158" cy="4244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Epidemiology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49530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en-US" dirty="0"/>
              <a:t>	</a:t>
            </a:r>
          </a:p>
          <a:p>
            <a:pPr algn="just">
              <a:buNone/>
            </a:pPr>
            <a:endParaRPr lang="en-US" dirty="0"/>
          </a:p>
          <a:p>
            <a:pPr algn="just">
              <a:buNone/>
            </a:pPr>
            <a:r>
              <a:rPr lang="en-US" dirty="0"/>
              <a:t>	“</a:t>
            </a:r>
            <a:r>
              <a:rPr lang="en-US" i="1" dirty="0"/>
              <a:t>Epidemiology is the study of the distribution and determinants of health-related states or events (including disease), and the application of this study to the control of diseases and other health problems.”</a:t>
            </a:r>
          </a:p>
          <a:p>
            <a:pPr algn="just">
              <a:buNone/>
            </a:pPr>
            <a:endParaRPr lang="en-US" i="1" dirty="0"/>
          </a:p>
          <a:p>
            <a:pPr algn="just">
              <a:buNone/>
            </a:pPr>
            <a:r>
              <a:rPr lang="en-US" i="1" dirty="0"/>
              <a:t>3D’s…</a:t>
            </a:r>
          </a:p>
          <a:p>
            <a:pPr lvl="1" algn="just"/>
            <a:r>
              <a:rPr lang="en-US" b="1" i="1" dirty="0"/>
              <a:t>Distribution</a:t>
            </a:r>
            <a:r>
              <a:rPr lang="en-US" i="1" dirty="0"/>
              <a:t> (Time, Place, Person)</a:t>
            </a:r>
          </a:p>
          <a:p>
            <a:pPr lvl="1" algn="just"/>
            <a:r>
              <a:rPr lang="en-US" b="1" i="1" dirty="0"/>
              <a:t>Determinants</a:t>
            </a:r>
            <a:r>
              <a:rPr lang="en-US" i="1" dirty="0"/>
              <a:t> (Agent, Host, Environment)</a:t>
            </a:r>
          </a:p>
          <a:p>
            <a:pPr lvl="1" algn="just"/>
            <a:r>
              <a:rPr lang="en-US" b="1" i="1" dirty="0"/>
              <a:t>Dynamics</a:t>
            </a:r>
            <a:r>
              <a:rPr lang="en-US" i="1" dirty="0"/>
              <a:t> (Source/Reservoir, Mode of transmission etc)</a:t>
            </a:r>
            <a:endParaRPr lang="en-US" dirty="0"/>
          </a:p>
          <a:p>
            <a:pPr algn="just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166" y="1524000"/>
            <a:ext cx="8997594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51249"/>
            <a:ext cx="8229600" cy="4023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799" y="838200"/>
            <a:ext cx="8632402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30743"/>
            <a:ext cx="8229600" cy="3864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19988" y="0"/>
            <a:ext cx="1431841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905000"/>
            <a:ext cx="8923008" cy="3633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65240"/>
            <a:ext cx="8229600" cy="359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45727"/>
            <a:ext cx="8229600" cy="423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12851</TotalTime>
  <Words>105</Words>
  <Application>Microsoft Office PowerPoint</Application>
  <PresentationFormat>On-screen Show (4:3)</PresentationFormat>
  <Paragraphs>23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Aldhabi</vt:lpstr>
      <vt:lpstr>Arial</vt:lpstr>
      <vt:lpstr>Calibri</vt:lpstr>
      <vt:lpstr>Office Theme</vt:lpstr>
      <vt:lpstr>Session: Communicable Diseases Sub-Session: Tuberculosis</vt:lpstr>
      <vt:lpstr>Epidemiology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5 Components of DOTS Strategy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TB</dc:title>
  <dc:creator>User</dc:creator>
  <cp:lastModifiedBy>DELL</cp:lastModifiedBy>
  <cp:revision>105</cp:revision>
  <dcterms:created xsi:type="dcterms:W3CDTF">2006-08-16T00:00:00Z</dcterms:created>
  <dcterms:modified xsi:type="dcterms:W3CDTF">2025-11-02T07:58:47Z</dcterms:modified>
</cp:coreProperties>
</file>